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  <p:sldId id="26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9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D6A17-6323-4D56-9E64-B438F55C3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0193AD-7DC9-46D7-ACD0-FBC57CDE5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B74658-A13D-434B-A498-61EE4CC5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B42845-3D1C-43EC-B39A-2023A47E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7403AD-A0FA-437B-8C77-FC597301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83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5C81C-F7D8-402C-A132-110279F6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20F589-BA9C-4F11-B130-5F2F58349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1C8467-9578-4678-BB48-82E12D00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5B3648-AC3B-4E0F-8213-7D9B8D02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46B28B-6AB0-4336-8F88-1B43FCB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7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5FA679-7C1D-4581-A608-BB867B32F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375233-1D54-4B36-AE98-D8EEAE3B1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EE996-66E9-404C-ABDA-FC25AEC1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428308-E618-4278-846D-82412D80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1535E1-7FEB-4C5D-9A48-A7BCE2E2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396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9EDFA-7F1B-44B9-B096-3CD088BA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9CA1F0-C942-46FC-A034-85A735BFB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3C7887-F10E-41C9-B294-AE90B849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B962C2-F5FD-45D6-93C5-B79ACC6D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25EA4B-C371-4123-AE24-E5D3EAB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69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6B8CC-D72F-4FF2-BBE8-2B7B13330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4D0BC8-E6F1-4571-B9AF-1743A1EBB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CC5615-3184-4A5D-90F6-EF1FF3A64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9891FB-B421-4210-875B-FC24CC75E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BA7D7D-ADF8-4452-8394-60EA2465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932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6CE5-07DB-4165-BBCD-531C210D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A39891-79B5-4EC5-AEA0-D4DF905EE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61719C-97D4-4EF8-90F8-C11FDD5B8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9ABC76-4744-45D2-847C-07882D27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2041DE-CE34-4F63-9FAF-A35B5511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B00521-C41C-4F37-8488-6873EA3F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14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76C9F-1FF4-4445-A591-BD5AA9D6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2BF647-CB4B-4D1E-BE21-95CEC3296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B4E107-3896-4799-882D-40BE3E2FD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EF8070-B591-4507-A5FC-71CD0EFD1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AFDAE7-64B9-45C9-8AAA-0E916D41C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2C67B9-131F-43B3-92FA-CE43D014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B57C4E-FE30-4BB7-916F-21DDD95EF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DE2130-B852-4074-B3EB-588F87A0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06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70936-9866-4207-A7A1-CE0E082B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4B2CBF-D36C-463E-A68F-D38CE7AC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241107-5F9E-4936-A176-A49BAC3D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DDA3B1-C106-4387-977A-DE7D468E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04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D346C0F-A53F-4E01-B26E-60DC1EB28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53E67B0-2140-4D19-8E48-6FA8F495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68210D-2A6A-4457-9132-4486B8C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02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4A220-7219-410A-B329-93DEB9A0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717EFC-A20D-4060-AE0A-E8EF7AD39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9C03CB-1D4A-4F42-9CE9-073EC8967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B2374E-A228-428E-90D3-F745FB5C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D01D5C-70E8-4250-8284-8C0B29F8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74D097-DBEA-4379-9B1F-2DD9B0D2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76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B6790-D7CE-4747-BFAF-D559C6E7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B76FADC-E747-4E12-94B9-890D9F2BD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6D9F75-D7B9-4150-9524-84E97323D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0BB50F-67EE-4414-9189-0F3708A14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A6B958-6F3F-4E78-8E39-22B1A791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32A7CC-BB6E-4EA1-BD94-4E9CAF21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024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AF1617-5AD4-43D3-82B9-7CE5526A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6921DA-B0CC-4BE3-A04A-297E83ECF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A8EBF0-D1FF-4806-A6F0-3869B3CD1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C25D5-1A5C-4FE0-81BA-A9FA322016C6}" type="datetimeFigureOut">
              <a:rPr lang="es-ES" smtClean="0"/>
              <a:t>27/05/2020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8E7881-6867-4FED-9B37-ADAC1163B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554B7F-7BE7-4E32-98F5-55EE1FBF8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A7ABA-8202-4565-83D2-285CC37B6C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42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8C66-6543-40C3-B7C3-0E2BB02B6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>
                <a:latin typeface="Comic Sans MS" panose="030F0702030302020204" pitchFamily="66" charset="0"/>
              </a:rPr>
              <a:t>TikTok</a:t>
            </a:r>
            <a:r>
              <a:rPr lang="es-ES" dirty="0">
                <a:latin typeface="Comic Sans MS" panose="030F0702030302020204" pitchFamily="66" charset="0"/>
              </a:rPr>
              <a:t> </a:t>
            </a:r>
            <a:r>
              <a:rPr lang="es-ES" dirty="0" err="1">
                <a:latin typeface="Comic Sans MS" panose="030F0702030302020204" pitchFamily="66" charset="0"/>
              </a:rPr>
              <a:t>Cringe</a:t>
            </a:r>
            <a:r>
              <a:rPr lang="es-ES" dirty="0">
                <a:latin typeface="Comic Sans MS" panose="030F0702030302020204" pitchFamily="66" charset="0"/>
              </a:rPr>
              <a:t> </a:t>
            </a:r>
            <a:r>
              <a:rPr lang="es-ES" dirty="0" err="1">
                <a:latin typeface="Comic Sans MS" panose="030F0702030302020204" pitchFamily="66" charset="0"/>
              </a:rPr>
              <a:t>Challenge</a:t>
            </a:r>
            <a:r>
              <a:rPr lang="es-ES" dirty="0">
                <a:latin typeface="Comic Sans MS" panose="030F0702030302020204" pitchFamily="66" charset="0"/>
              </a:rPr>
              <a:t> #17 (si te </a:t>
            </a:r>
            <a:r>
              <a:rPr lang="es-ES" dirty="0" err="1">
                <a:latin typeface="Comic Sans MS" panose="030F0702030302020204" pitchFamily="66" charset="0"/>
              </a:rPr>
              <a:t>ries</a:t>
            </a:r>
            <a:r>
              <a:rPr lang="es-ES" dirty="0">
                <a:latin typeface="Comic Sans MS" panose="030F0702030302020204" pitchFamily="66" charset="0"/>
              </a:rPr>
              <a:t> pierdes)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575C7E-CAB0-4C5A-9A50-545FA5B2C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 descr="Imagen que contiene oscuro, iluminado, luz, cuarto&#10;&#10;Descripción generada automáticamente">
            <a:extLst>
              <a:ext uri="{FF2B5EF4-FFF2-40B4-BE49-F238E27FC236}">
                <a16:creationId xmlns:a16="http://schemas.microsoft.com/office/drawing/2014/main" id="{8A485A57-83A6-4F1C-9C22-3BE2CFF0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221"/>
            <a:ext cx="12192000" cy="59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52587-6338-4628-89EF-B60B7718D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2438"/>
            <a:ext cx="10515600" cy="1325563"/>
          </a:xfrm>
        </p:spPr>
        <p:txBody>
          <a:bodyPr/>
          <a:lstStyle/>
          <a:p>
            <a:pPr algn="ctr"/>
            <a:r>
              <a:rPr lang="es-ES" b="1" u="sng" dirty="0" err="1">
                <a:solidFill>
                  <a:srgbClr val="7030A0"/>
                </a:solidFill>
              </a:rPr>
              <a:t>R</a:t>
            </a:r>
            <a:r>
              <a:rPr lang="es-ES" b="1" u="sng" dirty="0" err="1">
                <a:solidFill>
                  <a:schemeClr val="accent1"/>
                </a:solidFill>
              </a:rPr>
              <a:t>a</a:t>
            </a:r>
            <a:r>
              <a:rPr lang="es-ES" b="1" u="sng" dirty="0" err="1">
                <a:solidFill>
                  <a:srgbClr val="00B0F0"/>
                </a:solidFill>
              </a:rPr>
              <a:t>i</a:t>
            </a:r>
            <a:r>
              <a:rPr lang="es-ES" b="1" u="sng" dirty="0" err="1">
                <a:solidFill>
                  <a:srgbClr val="92D050"/>
                </a:solidFill>
              </a:rPr>
              <a:t>n</a:t>
            </a:r>
            <a:r>
              <a:rPr lang="es-ES" b="1" u="sng" dirty="0" err="1">
                <a:solidFill>
                  <a:schemeClr val="accent4"/>
                </a:solidFill>
              </a:rPr>
              <a:t>b</a:t>
            </a:r>
            <a:r>
              <a:rPr lang="es-ES" b="1" u="sng" dirty="0" err="1">
                <a:solidFill>
                  <a:schemeClr val="accent2"/>
                </a:solidFill>
              </a:rPr>
              <a:t>e</a:t>
            </a:r>
            <a:r>
              <a:rPr lang="es-ES" b="1" u="sng" dirty="0" err="1">
                <a:solidFill>
                  <a:srgbClr val="FF0000"/>
                </a:solidFill>
              </a:rPr>
              <a:t>e</a:t>
            </a:r>
            <a:endParaRPr lang="es-ES" b="1" u="sng" dirty="0">
              <a:solidFill>
                <a:srgbClr val="FF000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CCF5142-5228-412F-AB5E-FF79A4459DA8}"/>
              </a:ext>
            </a:extLst>
          </p:cNvPr>
          <p:cNvSpPr txBox="1">
            <a:spLocks/>
          </p:cNvSpPr>
          <p:nvPr/>
        </p:nvSpPr>
        <p:spPr>
          <a:xfrm>
            <a:off x="1693199" y="5605865"/>
            <a:ext cx="8805602" cy="520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/>
              <a:t>“Los héroes que necesitamos pero no merecemos”</a:t>
            </a:r>
          </a:p>
        </p:txBody>
      </p:sp>
      <p:pic>
        <p:nvPicPr>
          <p:cNvPr id="11" name="Marcador de contenido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4FB948C6-E2EC-4B8C-A2F4-D1BDA9D9B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86" y="570454"/>
            <a:ext cx="3544628" cy="3544628"/>
          </a:xfrm>
        </p:spPr>
      </p:pic>
    </p:spTree>
    <p:extLst>
      <p:ext uri="{BB962C8B-B14F-4D97-AF65-F5344CB8AC3E}">
        <p14:creationId xmlns:p14="http://schemas.microsoft.com/office/powerpoint/2010/main" val="391345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9C879-7D11-46A5-B6F7-1A1E526C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345957">
            <a:off x="198382" y="861386"/>
            <a:ext cx="6161186" cy="1325563"/>
          </a:xfrm>
        </p:spPr>
        <p:txBody>
          <a:bodyPr/>
          <a:lstStyle/>
          <a:p>
            <a:r>
              <a:rPr lang="es-ES" dirty="0"/>
              <a:t>Organización legendaria</a:t>
            </a:r>
          </a:p>
        </p:txBody>
      </p:sp>
      <p:pic>
        <p:nvPicPr>
          <p:cNvPr id="6" name="Marcador de contenido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B3ABBF4-9C41-4F74-AC06-DCBED1A8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7536">
            <a:off x="606125" y="2366227"/>
            <a:ext cx="5835449" cy="2976471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124561A-48CF-4698-BDDB-2508D99EE93B}"/>
              </a:ext>
            </a:extLst>
          </p:cNvPr>
          <p:cNvSpPr txBox="1">
            <a:spLocks/>
          </p:cNvSpPr>
          <p:nvPr/>
        </p:nvSpPr>
        <p:spPr>
          <a:xfrm rot="1134727">
            <a:off x="6357448" y="2012519"/>
            <a:ext cx="5815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Comunicación magistral</a:t>
            </a:r>
          </a:p>
        </p:txBody>
      </p:sp>
      <p:pic>
        <p:nvPicPr>
          <p:cNvPr id="10" name="Imagen 9" descr="Imagen que contiene teléfono&#10;&#10;Descripción generada automáticamente">
            <a:extLst>
              <a:ext uri="{FF2B5EF4-FFF2-40B4-BE49-F238E27FC236}">
                <a16:creationId xmlns:a16="http://schemas.microsoft.com/office/drawing/2014/main" id="{02857A0A-4F29-4338-9079-C9F1EB1AF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8503">
            <a:off x="7498938" y="3109859"/>
            <a:ext cx="2841025" cy="21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DD8E1-0E27-47E5-9955-01AB0ACBE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mejores gráficos del mercado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FE4EAAD-EDA3-433B-B42F-170F9A49B3FD}"/>
              </a:ext>
            </a:extLst>
          </p:cNvPr>
          <p:cNvSpPr txBox="1">
            <a:spLocks/>
          </p:cNvSpPr>
          <p:nvPr/>
        </p:nvSpPr>
        <p:spPr>
          <a:xfrm>
            <a:off x="838200" y="2808226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Banda sonora original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367A248-F028-4077-B1A7-BDC7893E05D1}"/>
              </a:ext>
            </a:extLst>
          </p:cNvPr>
          <p:cNvSpPr txBox="1">
            <a:spLocks/>
          </p:cNvSpPr>
          <p:nvPr/>
        </p:nvSpPr>
        <p:spPr>
          <a:xfrm>
            <a:off x="838200" y="1880660"/>
            <a:ext cx="6374363" cy="630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/>
              <a:t>“Son unos gráficos de muerte”</a:t>
            </a:r>
          </a:p>
          <a:p>
            <a:r>
              <a:rPr lang="es-ES" sz="3200" dirty="0"/>
              <a:t>-Alguien, seguro</a:t>
            </a:r>
          </a:p>
        </p:txBody>
      </p:sp>
      <p:pic>
        <p:nvPicPr>
          <p:cNvPr id="17" name="Imagen 16" descr="Imagen que contiene lego, juguete, dibujo&#10;&#10;Descripción generada automáticamente">
            <a:extLst>
              <a:ext uri="{FF2B5EF4-FFF2-40B4-BE49-F238E27FC236}">
                <a16:creationId xmlns:a16="http://schemas.microsoft.com/office/drawing/2014/main" id="{AE0B5BA3-1AC6-4CE5-83BA-CC60E63D6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447614"/>
            <a:ext cx="3686175" cy="3686175"/>
          </a:xfrm>
          <a:prstGeom prst="rect">
            <a:avLst/>
          </a:prstGeom>
        </p:spPr>
      </p:pic>
      <p:pic>
        <p:nvPicPr>
          <p:cNvPr id="21" name="Imagen 20" descr="Imagen que contiene hidrante&#10;&#10;Descripción generada automáticamente">
            <a:extLst>
              <a:ext uri="{FF2B5EF4-FFF2-40B4-BE49-F238E27FC236}">
                <a16:creationId xmlns:a16="http://schemas.microsoft.com/office/drawing/2014/main" id="{29894B78-1F70-4351-9659-266D247F2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4" y="447614"/>
            <a:ext cx="36861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7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CC2EB-9E35-4E91-98A7-E116C955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791"/>
            <a:ext cx="10515600" cy="1325563"/>
          </a:xfrm>
        </p:spPr>
        <p:txBody>
          <a:bodyPr/>
          <a:lstStyle/>
          <a:p>
            <a:r>
              <a:rPr lang="es-ES" dirty="0" err="1"/>
              <a:t>Gameplay</a:t>
            </a:r>
            <a:r>
              <a:rPr lang="es-ES" dirty="0"/>
              <a:t> innovador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61C392-28AC-46C4-B722-84C848FC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65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9DC35-1FF5-4CF8-8904-2FF683F3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Página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B1C50-FCD0-4AFD-B153-670E07D8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02162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48</Words>
  <Application>Microsoft Office PowerPoint</Application>
  <PresentationFormat>Panorámica</PresentationFormat>
  <Paragraphs>11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Comic Sans MS</vt:lpstr>
      <vt:lpstr>Tema de Office</vt:lpstr>
      <vt:lpstr>TikTok Cringe Challenge #17 (si te ries pierdes)</vt:lpstr>
      <vt:lpstr>Rainbee</vt:lpstr>
      <vt:lpstr>Organización legendaria</vt:lpstr>
      <vt:lpstr>Los mejores gráficos del mercado</vt:lpstr>
      <vt:lpstr>Gameplay innovador</vt:lpstr>
      <vt:lpstr>Página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TikTok Cringe Challenge #17 (si te ries pierdes)</dc:title>
  <dc:creator>David Godoy Ruiz</dc:creator>
  <cp:lastModifiedBy>David Godoy Ruiz</cp:lastModifiedBy>
  <cp:revision>8</cp:revision>
  <dcterms:created xsi:type="dcterms:W3CDTF">2020-05-27T05:59:00Z</dcterms:created>
  <dcterms:modified xsi:type="dcterms:W3CDTF">2020-05-27T08:04:01Z</dcterms:modified>
</cp:coreProperties>
</file>